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05" r:id="rId4"/>
    <p:sldId id="1706" r:id="rId5"/>
    <p:sldId id="1707" r:id="rId6"/>
    <p:sldId id="1553" r:id="rId7"/>
    <p:sldId id="1708" r:id="rId8"/>
    <p:sldId id="1709" r:id="rId9"/>
    <p:sldId id="1726" r:id="rId10"/>
    <p:sldId id="1710" r:id="rId11"/>
    <p:sldId id="1712" r:id="rId12"/>
    <p:sldId id="1727" r:id="rId13"/>
    <p:sldId id="1728" r:id="rId14"/>
    <p:sldId id="1729" r:id="rId15"/>
    <p:sldId id="1730" r:id="rId16"/>
    <p:sldId id="1731" r:id="rId17"/>
    <p:sldId id="1732" r:id="rId18"/>
    <p:sldId id="1733" r:id="rId19"/>
    <p:sldId id="1734" r:id="rId20"/>
    <p:sldId id="1735" r:id="rId21"/>
    <p:sldId id="1736" r:id="rId22"/>
    <p:sldId id="1737" r:id="rId23"/>
    <p:sldId id="1738" r:id="rId24"/>
    <p:sldId id="1739" r:id="rId25"/>
    <p:sldId id="1740" r:id="rId26"/>
    <p:sldId id="1741" r:id="rId27"/>
    <p:sldId id="1742" r:id="rId2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CC372-F356-49C7-B7CE-82D8715A9AC8}" v="1359" dt="2022-10-22T21:22:37.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10/22/2022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10/22/2022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10/22/2022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10/22/2022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23,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a:t>
            </a:r>
            <a:r>
              <a:rPr lang="en-US" sz="4000"/>
              <a:t>to Arms </a:t>
            </a:r>
            <a:r>
              <a:rPr lang="en-US" sz="4000" dirty="0"/>
              <a:t>Against Apostasy</a:t>
            </a:r>
          </a:p>
          <a:p>
            <a:pPr algn="ctr"/>
            <a:r>
              <a:rPr lang="en-US" sz="3200" dirty="0"/>
              <a:t>Part 1</a:t>
            </a:r>
          </a:p>
          <a:p>
            <a:pPr algn="ctr"/>
            <a:r>
              <a:rPr lang="en-US" sz="2800" i="1" dirty="0"/>
              <a:t>Jude 17-23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7:15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Beware of the false prophets, who come to you in sheep's clothing, but inwardly are ravenous wolves.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36808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20:28-31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940088"/>
          </a:xfrm>
          <a:prstGeom prst="rect">
            <a:avLst/>
          </a:prstGeom>
          <a:noFill/>
        </p:spPr>
        <p:txBody>
          <a:bodyPr wrap="square" rtlCol="0">
            <a:spAutoFit/>
          </a:bodyPr>
          <a:lstStyle/>
          <a:p>
            <a:pPr marL="0" marR="0" algn="just">
              <a:spcBef>
                <a:spcPts val="0"/>
              </a:spcBef>
              <a:spcAft>
                <a:spcPts val="0"/>
              </a:spcAft>
            </a:pPr>
            <a:r>
              <a:rPr lang="en-US" sz="3800" i="1" dirty="0">
                <a:effectLst/>
                <a:latin typeface="Calibri" panose="020F0502020204030204" pitchFamily="34" charset="0"/>
                <a:ea typeface="Calibri" panose="020F0502020204030204" pitchFamily="34" charset="0"/>
                <a:cs typeface="Calibri" panose="020F0502020204030204" pitchFamily="34" charset="0"/>
              </a:rPr>
              <a:t>Be on guard for yourselves and for all the flock, among which the Holy Spirit has made you overseers, to shepherd the church of God which He purchased with His own blood. I know that after my departure savage wolves will come in among you, not sparing the flock; and from among your own selves men will arise, speaking perverse things, to draw away the disciples after them. Therefore be on the alert, remembering that night and day for a period of three years I did not cease to admonish each one with tears.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3238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Paul’s Warnings to timothy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the Spirit explicitly says that in later times some will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fall</a:t>
            </a:r>
            <a:r>
              <a:rPr lang="en-US" sz="3600" i="1" dirty="0">
                <a:effectLst/>
                <a:latin typeface="Calibri" panose="020F0502020204030204" pitchFamily="34" charset="0"/>
                <a:ea typeface="Calibri" panose="020F0502020204030204" pitchFamily="34" charset="0"/>
                <a:cs typeface="Calibri" panose="020F0502020204030204" pitchFamily="34" charset="0"/>
              </a:rPr>
              <a:t>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away</a:t>
            </a:r>
            <a:r>
              <a:rPr lang="en-US" sz="3600" i="1" dirty="0">
                <a:effectLst/>
                <a:latin typeface="Calibri" panose="020F0502020204030204" pitchFamily="34" charset="0"/>
                <a:ea typeface="Calibri" panose="020F0502020204030204" pitchFamily="34" charset="0"/>
                <a:cs typeface="Calibri" panose="020F0502020204030204" pitchFamily="34" charset="0"/>
              </a:rPr>
              <a:t> [apostatize] from the faith, paying attention to deceitful spirits and doctrines of demons (1 Timothy 4:1)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954F48E-3ED2-52F2-AC31-4C315A495ABA}"/>
              </a:ext>
            </a:extLst>
          </p:cNvPr>
          <p:cNvSpPr txBox="1"/>
          <p:nvPr/>
        </p:nvSpPr>
        <p:spPr>
          <a:xfrm>
            <a:off x="284119" y="2893217"/>
            <a:ext cx="11590636" cy="2862322"/>
          </a:xfrm>
          <a:prstGeom prst="rect">
            <a:avLst/>
          </a:prstGeom>
          <a:noFill/>
        </p:spPr>
        <p:txBody>
          <a:bodyPr wrap="square" rtlCol="0">
            <a:spAutoFit/>
          </a:bodyPr>
          <a:lstStyle/>
          <a:p>
            <a:pPr algn="just"/>
            <a:r>
              <a:rPr lang="en-US" sz="3600" i="1" dirty="0">
                <a:effectLst/>
                <a:latin typeface="Calibri" panose="020F0502020204030204" pitchFamily="34" charset="0"/>
                <a:ea typeface="Calibri" panose="020F0502020204030204" pitchFamily="34" charset="0"/>
                <a:cs typeface="Calibri" panose="020F0502020204030204" pitchFamily="34" charset="0"/>
              </a:rPr>
              <a:t>O Timothy, guard what has been entrusted to you, avoiding worldly and empty chatter and the opposing arguments of what is falsely called "knowledge"— which some have professed and thus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gone astray from the faith</a:t>
            </a:r>
            <a:r>
              <a:rPr lang="en-US" sz="3600" i="1" dirty="0">
                <a:effectLst/>
                <a:latin typeface="Calibri" panose="020F0502020204030204" pitchFamily="34" charset="0"/>
                <a:ea typeface="Calibri" panose="020F0502020204030204" pitchFamily="34" charset="0"/>
                <a:cs typeface="Calibri" panose="020F0502020204030204" pitchFamily="34" charset="0"/>
              </a:rPr>
              <a:t>. Grace be with you. (1 Timothy 6:20-21)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822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Peter 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false prophets also arose among the people, just as there will also be false teachers among you, who will secretly introduce destructive heresies, even denying the Master who bought them, bringing swift destruction upon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0166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Remember their words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(17)</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ought to </a:t>
            </a:r>
            <a:r>
              <a:rPr lang="en-US" sz="2400" b="1" i="1" u="sng" dirty="0">
                <a:latin typeface="Calibri" panose="020F0502020204030204" pitchFamily="34" charset="0"/>
                <a:cs typeface="Calibri" panose="020F0502020204030204" pitchFamily="34" charset="0"/>
              </a:rPr>
              <a:t>remember</a:t>
            </a:r>
            <a:r>
              <a:rPr lang="en-US" sz="2400" i="1" dirty="0">
                <a:latin typeface="Calibri" panose="020F0502020204030204" pitchFamily="34" charset="0"/>
                <a:cs typeface="Calibri" panose="020F0502020204030204" pitchFamily="34" charset="0"/>
              </a:rPr>
              <a:t> the words that were spoken beforehand by the apostles of our Lord Jesus Christ.</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324457"/>
            <a:ext cx="11334726" cy="2923877"/>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Remember your position from God – “beloved”</a:t>
            </a:r>
          </a:p>
          <a:p>
            <a:pPr marL="514350" indent="-514350" algn="just">
              <a:buAutoNum type="alphaUcPeriod"/>
            </a:pPr>
            <a:r>
              <a:rPr lang="en-US" sz="3200" dirty="0">
                <a:latin typeface="Calibri" panose="020F0502020204030204" pitchFamily="34" charset="0"/>
                <a:cs typeface="Calibri" panose="020F0502020204030204" pitchFamily="34" charset="0"/>
              </a:rPr>
              <a:t>Remember your possession from God – “the words that were spoken”</a:t>
            </a:r>
          </a:p>
          <a:p>
            <a:pPr marL="514350" indent="-514350" algn="just">
              <a:buAutoNum type="alphaUcPeriod"/>
            </a:pPr>
            <a:r>
              <a:rPr lang="en-US" sz="3200" dirty="0">
                <a:latin typeface="Calibri" panose="020F0502020204030204" pitchFamily="34" charset="0"/>
                <a:cs typeface="Calibri" panose="020F0502020204030204" pitchFamily="34" charset="0"/>
              </a:rPr>
              <a:t>Remember the prediction of God (18-19)</a:t>
            </a:r>
          </a:p>
          <a:p>
            <a:pPr lvl="1" algn="just"/>
            <a:r>
              <a:rPr lang="en-US" sz="2800" i="1" dirty="0">
                <a:latin typeface="Calibri" panose="020F0502020204030204" pitchFamily="34" charset="0"/>
                <a:cs typeface="Calibri" panose="020F0502020204030204" pitchFamily="34" charset="0"/>
              </a:rPr>
              <a:t>that they were saying to you, "In the last time there will be mockers, following after their own ungodly lusts." </a:t>
            </a:r>
            <a:endParaRPr lang="en-US" sz="2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CF30544-ACB8-DEED-1B90-731EA49F7E6A}"/>
              </a:ext>
            </a:extLst>
          </p:cNvPr>
          <p:cNvSpPr txBox="1"/>
          <p:nvPr/>
        </p:nvSpPr>
        <p:spPr>
          <a:xfrm>
            <a:off x="1126438" y="5385401"/>
            <a:ext cx="10751408" cy="954107"/>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Know this first of all, that in the last days mockers will come with their mocking, following after their own lusts… (2 Peter 3:3)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7375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750"/>
                                        <p:tgtEl>
                                          <p:spTgt spid="7">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175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Peter 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 Know this first of all, that in the last days mockers will come with their mocking, following after their own lusts, 4 and saying, "Where is the promise of His coming? For ever since the fathers fell asleep, all continues just as it was from the beginning of creation." </a:t>
            </a:r>
          </a:p>
        </p:txBody>
      </p:sp>
    </p:spTree>
    <p:extLst>
      <p:ext uri="{BB962C8B-B14F-4D97-AF65-F5344CB8AC3E}">
        <p14:creationId xmlns:p14="http://schemas.microsoft.com/office/powerpoint/2010/main" val="25484509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24:34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1446550"/>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Truly I say to you, </a:t>
            </a:r>
            <a:r>
              <a:rPr lang="en-US" sz="4400" i="1" u="sng" dirty="0">
                <a:effectLst/>
                <a:latin typeface="Calibri" panose="020F0502020204030204" pitchFamily="34" charset="0"/>
                <a:ea typeface="Calibri" panose="020F0502020204030204" pitchFamily="34" charset="0"/>
                <a:cs typeface="Calibri" panose="020F0502020204030204" pitchFamily="34" charset="0"/>
              </a:rPr>
              <a:t>this</a:t>
            </a:r>
            <a:r>
              <a:rPr lang="en-US" sz="4400" i="1" dirty="0">
                <a:effectLst/>
                <a:latin typeface="Calibri" panose="020F0502020204030204" pitchFamily="34" charset="0"/>
                <a:ea typeface="Calibri" panose="020F0502020204030204" pitchFamily="34" charset="0"/>
                <a:cs typeface="Calibri" panose="020F0502020204030204" pitchFamily="34" charset="0"/>
              </a:rPr>
              <a:t> generation will not pass away until all these things take place.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86611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that they were saying to you, "In the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last</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time</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there will be mockers, following after their own ungodly lusts."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4929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Peter 1:20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He was foreknown before the foundation of the world, but has appeared in these </a:t>
            </a:r>
            <a:r>
              <a:rPr lang="en-US" sz="4000" b="1" i="1" dirty="0">
                <a:effectLst/>
                <a:latin typeface="Calibri" panose="020F0502020204030204" pitchFamily="34" charset="0"/>
                <a:ea typeface="Calibri" panose="020F0502020204030204" pitchFamily="34" charset="0"/>
                <a:cs typeface="Calibri" panose="020F0502020204030204" pitchFamily="34" charset="0"/>
              </a:rPr>
              <a:t>last</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b="1" i="1" dirty="0">
                <a:effectLst/>
                <a:latin typeface="Calibri" panose="020F0502020204030204" pitchFamily="34" charset="0"/>
                <a:ea typeface="Calibri" panose="020F0502020204030204" pitchFamily="34" charset="0"/>
                <a:cs typeface="Calibri" panose="020F0502020204030204" pitchFamily="34" charset="0"/>
              </a:rPr>
              <a:t>times</a:t>
            </a:r>
            <a:r>
              <a:rPr lang="en-US" sz="4000" i="1" dirty="0">
                <a:effectLst/>
                <a:latin typeface="Calibri" panose="020F0502020204030204" pitchFamily="34" charset="0"/>
                <a:ea typeface="Calibri" panose="020F0502020204030204" pitchFamily="34" charset="0"/>
                <a:cs typeface="Calibri" panose="020F0502020204030204" pitchFamily="34" charset="0"/>
              </a:rPr>
              <a:t> for the sake of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3839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God, after He spoke long ago to the fathers in the prophets in many portions and in many ways, in these </a:t>
            </a:r>
            <a:r>
              <a:rPr lang="en-US" sz="4000" b="1" i="1" dirty="0">
                <a:effectLst/>
                <a:latin typeface="Calibri" panose="020F0502020204030204" pitchFamily="34" charset="0"/>
                <a:ea typeface="Calibri" panose="020F0502020204030204" pitchFamily="34" charset="0"/>
                <a:cs typeface="Calibri" panose="020F0502020204030204" pitchFamily="34" charset="0"/>
              </a:rPr>
              <a:t>last</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b="1" i="1" dirty="0">
                <a:effectLst/>
                <a:latin typeface="Calibri" panose="020F0502020204030204" pitchFamily="34" charset="0"/>
                <a:ea typeface="Calibri" panose="020F0502020204030204" pitchFamily="34" charset="0"/>
                <a:cs typeface="Calibri" panose="020F0502020204030204" pitchFamily="34" charset="0"/>
              </a:rPr>
              <a:t>days</a:t>
            </a:r>
            <a:r>
              <a:rPr lang="en-US" sz="4000" i="1" dirty="0">
                <a:effectLst/>
                <a:latin typeface="Calibri" panose="020F0502020204030204" pitchFamily="34" charset="0"/>
                <a:ea typeface="Calibri" panose="020F0502020204030204" pitchFamily="34" charset="0"/>
                <a:cs typeface="Calibri" panose="020F0502020204030204" pitchFamily="34" charset="0"/>
              </a:rPr>
              <a:t> has spoken to us in His Son, whom He appointed heir of all things, through whom also He made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89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707886"/>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following after their own ungodly lusts… Jude 18b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6D3E6DF-E9C0-13AE-FE9E-4E7C8376EE3C}"/>
              </a:ext>
            </a:extLst>
          </p:cNvPr>
          <p:cNvSpPr txBox="1"/>
          <p:nvPr/>
        </p:nvSpPr>
        <p:spPr>
          <a:xfrm>
            <a:off x="284118" y="181979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in the last days mockers will come with their mocking, following after their own lusts</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(2 Peter 3:3)</a:t>
            </a:r>
            <a:endParaRPr lang="en-US" sz="36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04007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These are the ones who cause divisions, worldly-minded, devoid of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1049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16:17-18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Now I urge you, brethren, keep your eye on those who cause dissensions and hindrances contrary to the teaching which you learned, and turn away from them. For such men are slaves, not of our Lord Christ but of their own appetites; and by their smooth and flattering speech they deceive the hearts of the unsuspecting.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4916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These are the ones who cause divisions,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worldly-minded </a:t>
            </a:r>
            <a:r>
              <a:rPr lang="en-US" sz="4000" i="1" dirty="0">
                <a:effectLst/>
                <a:latin typeface="Calibri" panose="020F0502020204030204" pitchFamily="34" charset="0"/>
                <a:ea typeface="Calibri" panose="020F0502020204030204" pitchFamily="34" charset="0"/>
                <a:cs typeface="Times New Roman" panose="02020603050405020304" pitchFamily="18" charset="0"/>
              </a:rPr>
              <a:t>[natural], devoid of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6734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2:14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a natural [worldly-minded] man does not accept the things of the Spirit of God, for they are foolishness to him; and he cannot understand them, because they are spiritually appraised.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2891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These are the ones who cause divisions, worldly-minded,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devoid of the Spirit</a:t>
            </a:r>
            <a:r>
              <a:rPr lang="en-US" sz="40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2859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2567"/>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However, you are not in the flesh but in the Spirit, if indeed the Spirit of God dwells in you. But if anyone does not have the Spirit of Christ, he does not belong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8873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23,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1</a:t>
            </a:r>
          </a:p>
          <a:p>
            <a:pPr algn="ctr"/>
            <a:r>
              <a:rPr lang="en-US" sz="2800" i="1" dirty="0"/>
              <a:t>Jude 17-23</a:t>
            </a:r>
          </a:p>
        </p:txBody>
      </p:sp>
    </p:spTree>
    <p:extLst>
      <p:ext uri="{BB962C8B-B14F-4D97-AF65-F5344CB8AC3E}">
        <p14:creationId xmlns:p14="http://schemas.microsoft.com/office/powerpoint/2010/main" val="220431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the faith which was once for all handed down to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But you, beloved, ought to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remember</a:t>
            </a:r>
            <a:r>
              <a:rPr lang="en-US" sz="4400" i="1" dirty="0">
                <a:effectLst/>
                <a:latin typeface="Calibri" panose="020F0502020204030204" pitchFamily="34" charset="0"/>
                <a:ea typeface="Calibri" panose="020F0502020204030204" pitchFamily="34" charset="0"/>
                <a:cs typeface="Calibri" panose="020F0502020204030204" pitchFamily="34" charset="0"/>
              </a:rPr>
              <a:t> the words that were spoken beforehand by the apostles of our Lord Jesus Christ.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053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(21)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Have mercy/compassion/pity on the doubting (22)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Save others [out of the realm of false teaching] (23a)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Have mercy with fear [on those who practice false teaching] (23b)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997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8750"/>
                            </p:stCondLst>
                            <p:childTnLst>
                              <p:par>
                                <p:cTn id="21" presetID="10" presetClass="entr" presetSubtype="0" fill="hold" grpId="0"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Remember their words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(17)</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a:t>
            </a:r>
            <a:r>
              <a:rPr lang="en-US" sz="2400" b="1" i="1" u="sng" dirty="0">
                <a:latin typeface="Calibri" panose="020F0502020204030204" pitchFamily="34" charset="0"/>
                <a:cs typeface="Calibri" panose="020F0502020204030204" pitchFamily="34" charset="0"/>
              </a:rPr>
              <a:t>beloved</a:t>
            </a:r>
            <a:r>
              <a:rPr lang="en-US" sz="2400" i="1" dirty="0">
                <a:latin typeface="Calibri" panose="020F0502020204030204" pitchFamily="34" charset="0"/>
                <a:cs typeface="Calibri" panose="020F0502020204030204" pitchFamily="34" charset="0"/>
              </a:rPr>
              <a:t>, ought to remember the words that were spoken beforehand by the apostles of our Lord Jesus Christ.</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324457"/>
            <a:ext cx="11334726" cy="584775"/>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A. Remember your position – “beloved”</a:t>
            </a: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Mark 9:7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Then a cloud formed, overshadowing them, and a voice came out of the cloud, “This is My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beloved</a:t>
            </a:r>
            <a:r>
              <a:rPr lang="en-US" sz="4000" i="1" dirty="0">
                <a:effectLst/>
                <a:latin typeface="Calibri" panose="020F0502020204030204" pitchFamily="34" charset="0"/>
                <a:ea typeface="Calibri" panose="020F0502020204030204" pitchFamily="34" charset="0"/>
                <a:cs typeface="Calibri" panose="020F0502020204030204" pitchFamily="34" charset="0"/>
              </a:rPr>
              <a:t> Son, listen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7856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1:5-6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5 He [God the Father] predestined us to adoption as sons through Jesus Christ to Himself, according to the kind intention of His will, 6 to the praise of the glory of His grace, which He freely bestowed </a:t>
            </a:r>
            <a:r>
              <a:rPr lang="en-US" sz="4000" i="1" u="sng" dirty="0">
                <a:effectLst/>
                <a:latin typeface="Calibri" panose="020F0502020204030204" pitchFamily="34" charset="0"/>
                <a:ea typeface="Calibri" panose="020F0502020204030204" pitchFamily="34" charset="0"/>
                <a:cs typeface="Calibri" panose="020F0502020204030204" pitchFamily="34" charset="0"/>
              </a:rPr>
              <a:t>on</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i="1" u="sng" dirty="0">
                <a:effectLst/>
                <a:latin typeface="Calibri" panose="020F0502020204030204" pitchFamily="34" charset="0"/>
                <a:ea typeface="Calibri" panose="020F0502020204030204" pitchFamily="34" charset="0"/>
                <a:cs typeface="Calibri" panose="020F0502020204030204" pitchFamily="34" charset="0"/>
              </a:rPr>
              <a:t>us</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i="1" u="sng" dirty="0">
                <a:effectLst/>
                <a:latin typeface="Calibri" panose="020F0502020204030204" pitchFamily="34" charset="0"/>
                <a:ea typeface="Calibri" panose="020F0502020204030204" pitchFamily="34" charset="0"/>
                <a:cs typeface="Calibri" panose="020F0502020204030204" pitchFamily="34" charset="0"/>
              </a:rPr>
              <a:t>in</a:t>
            </a:r>
            <a:r>
              <a:rPr lang="en-US" sz="4000" i="1" dirty="0">
                <a:effectLst/>
                <a:latin typeface="Calibri" panose="020F0502020204030204" pitchFamily="34" charset="0"/>
                <a:ea typeface="Calibri" panose="020F0502020204030204" pitchFamily="34" charset="0"/>
                <a:cs typeface="Calibri" panose="020F0502020204030204" pitchFamily="34" charset="0"/>
              </a:rPr>
              <a:t> the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Beloved</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0163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Remember their words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(17)</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ought to </a:t>
            </a:r>
            <a:r>
              <a:rPr lang="en-US" sz="2400" b="1" i="1" u="sng" dirty="0">
                <a:latin typeface="Calibri" panose="020F0502020204030204" pitchFamily="34" charset="0"/>
                <a:cs typeface="Calibri" panose="020F0502020204030204" pitchFamily="34" charset="0"/>
              </a:rPr>
              <a:t>remember</a:t>
            </a:r>
            <a:r>
              <a:rPr lang="en-US" sz="2400" i="1" dirty="0">
                <a:latin typeface="Calibri" panose="020F0502020204030204" pitchFamily="34" charset="0"/>
                <a:cs typeface="Calibri" panose="020F0502020204030204" pitchFamily="34" charset="0"/>
              </a:rPr>
              <a:t> the words that were spoken beforehand by the apostles of our Lord Jesus Christ.</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324457"/>
            <a:ext cx="11334726" cy="2062103"/>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Remember your position from God – “beloved”</a:t>
            </a:r>
          </a:p>
          <a:p>
            <a:pPr marL="514350" indent="-514350" algn="just">
              <a:buAutoNum type="alphaUcPeriod"/>
            </a:pPr>
            <a:r>
              <a:rPr lang="en-US" sz="3200" dirty="0">
                <a:latin typeface="Calibri" panose="020F0502020204030204" pitchFamily="34" charset="0"/>
                <a:cs typeface="Calibri" panose="020F0502020204030204" pitchFamily="34" charset="0"/>
              </a:rPr>
              <a:t>Remember your possession from God – “the words that were spoken…”</a:t>
            </a:r>
          </a:p>
          <a:p>
            <a:pPr marL="971550" lvl="1" indent="-51435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“remember” - to bring to mind; to think on again and again</a:t>
            </a:r>
          </a:p>
        </p:txBody>
      </p:sp>
    </p:spTree>
    <p:extLst>
      <p:ext uri="{BB962C8B-B14F-4D97-AF65-F5344CB8AC3E}">
        <p14:creationId xmlns:p14="http://schemas.microsoft.com/office/powerpoint/2010/main" val="353577508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750"/>
                                        <p:tgtEl>
                                          <p:spTgt spid="7">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15990</TotalTime>
  <Words>1311</Words>
  <Application>Microsoft Office PowerPoint</Application>
  <PresentationFormat>Widescreen</PresentationFormat>
  <Paragraphs>76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321</cp:revision>
  <cp:lastPrinted>2020-05-22T15:03:41Z</cp:lastPrinted>
  <dcterms:created xsi:type="dcterms:W3CDTF">2019-06-22T19:37:39Z</dcterms:created>
  <dcterms:modified xsi:type="dcterms:W3CDTF">2022-10-22T21:23:40Z</dcterms:modified>
</cp:coreProperties>
</file>